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65" r:id="rId3"/>
  </p:sldMasterIdLst>
  <p:notesMasterIdLst>
    <p:notesMasterId r:id="rId4"/>
  </p:notesMasterIdLst>
  <p:sldIdLst>
    <p:sldId id="256" r:id="rId5"/>
  </p:sldIdLst>
  <p:sldSz cy="21384000" cx="30276000"/>
  <p:notesSz cx="32918400" cy="51206400"/>
  <p:embeddedFontLst>
    <p:embeddedFont>
      <p:font typeface="Helvetica Neue"/>
      <p:regular r:id="rId6"/>
      <p:bold r:id="rId7"/>
      <p:italic r:id="rId8"/>
      <p:boldItalic r:id="rId9"/>
    </p:embeddedFont>
    <p:embeddedFont>
      <p:font typeface="Questrial"/>
      <p:regular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0" Type="http://schemas.openxmlformats.org/officeDocument/2006/relationships/font" Target="fonts/Questrial-regular.fntdata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font" Target="fonts/HelveticaNeue-boldItalic.fntdata"/><Relationship Id="rId5" Type="http://schemas.openxmlformats.org/officeDocument/2006/relationships/slide" Target="slides/slide1.xml"/><Relationship Id="rId6" Type="http://schemas.openxmlformats.org/officeDocument/2006/relationships/font" Target="fonts/HelveticaNeue-regular.fntdata"/><Relationship Id="rId7" Type="http://schemas.openxmlformats.org/officeDocument/2006/relationships/font" Target="fonts/HelveticaNeue-bold.fntdata"/><Relationship Id="rId8" Type="http://schemas.openxmlformats.org/officeDocument/2006/relationships/font" Target="fonts/HelveticaNeue-italic.fntdata"/></Relationships>
</file>

<file path=ppt/media/image00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 txBox="1"/>
          <p:nvPr>
            <p:ph idx="2" type="hdr"/>
          </p:nvPr>
        </p:nvSpPr>
        <p:spPr>
          <a:xfrm>
            <a:off x="0" y="0"/>
            <a:ext cx="14265275" cy="256063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57150" lvl="1" marL="400050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112712" lvl="2" marL="801688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68275" lvl="3" marL="1203325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223837" lvl="4" marL="1604963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4" name="Shape 4"/>
          <p:cNvSpPr txBox="1"/>
          <p:nvPr>
            <p:ph idx="10" type="dt"/>
          </p:nvPr>
        </p:nvSpPr>
        <p:spPr>
          <a:xfrm>
            <a:off x="18646775" y="0"/>
            <a:ext cx="14263688" cy="256063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r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57150" lvl="1" marL="400050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112712" lvl="2" marL="801688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68275" lvl="3" marL="1203325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223837" lvl="4" marL="1604963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5" name="Shape 5"/>
          <p:cNvSpPr/>
          <p:nvPr>
            <p:ph idx="3" type="sldImg"/>
          </p:nvPr>
        </p:nvSpPr>
        <p:spPr>
          <a:xfrm>
            <a:off x="2867431" y="3840162"/>
            <a:ext cx="27183600" cy="192024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6" name="Shape 6"/>
          <p:cNvSpPr txBox="1"/>
          <p:nvPr>
            <p:ph idx="1" type="body"/>
          </p:nvPr>
        </p:nvSpPr>
        <p:spPr>
          <a:xfrm>
            <a:off x="3292475" y="24323675"/>
            <a:ext cx="26333450" cy="2304256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spcBef>
                <a:spcPts val="330"/>
              </a:spcBef>
              <a:spcAft>
                <a:spcPts val="0"/>
              </a:spcAft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6350" lvl="1" marL="400050" marR="0" rtl="0" algn="l">
              <a:spcBef>
                <a:spcPts val="330"/>
              </a:spcBef>
              <a:spcAft>
                <a:spcPts val="0"/>
              </a:spcAft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587" lvl="2" marL="801688" marR="0" rtl="0" algn="l">
              <a:spcBef>
                <a:spcPts val="330"/>
              </a:spcBef>
              <a:spcAft>
                <a:spcPts val="0"/>
              </a:spcAft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9525" lvl="3" marL="1203325" marR="0" rtl="0" algn="l">
              <a:spcBef>
                <a:spcPts val="330"/>
              </a:spcBef>
              <a:spcAft>
                <a:spcPts val="0"/>
              </a:spcAft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4762" lvl="4" marL="1604963" marR="0" rtl="0" algn="l">
              <a:spcBef>
                <a:spcPts val="330"/>
              </a:spcBef>
              <a:spcAft>
                <a:spcPts val="0"/>
              </a:spcAft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416" lvl="5" marL="2007016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8120" lvl="6" marL="240842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22" lvl="7" marL="2809822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0826" lvl="8" marL="3211226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1" type="ftr"/>
          </p:nvPr>
        </p:nvSpPr>
        <p:spPr>
          <a:xfrm>
            <a:off x="0" y="48637825"/>
            <a:ext cx="14265275" cy="255905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57150" lvl="1" marL="400050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112712" lvl="2" marL="801688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68275" lvl="3" marL="1203325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223837" lvl="4" marL="1604963" marR="0" rtl="0" algn="l">
              <a:spcBef>
                <a:spcPts val="0"/>
              </a:spcBef>
              <a:spcAft>
                <a:spcPts val="0"/>
              </a:spcAft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2800" u="none" cap="none" strike="noStrike">
                <a:solidFill>
                  <a:schemeClr val="dk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18646775" y="48637825"/>
            <a:ext cx="14263688" cy="255905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/>
          <p:nvPr>
            <p:ph idx="2" type="sldImg"/>
          </p:nvPr>
        </p:nvSpPr>
        <p:spPr>
          <a:xfrm>
            <a:off x="2867431" y="3840162"/>
            <a:ext cx="27183600" cy="192024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9" name="Shape 149"/>
          <p:cNvSpPr txBox="1"/>
          <p:nvPr>
            <p:ph idx="1" type="body"/>
          </p:nvPr>
        </p:nvSpPr>
        <p:spPr>
          <a:xfrm>
            <a:off x="3292475" y="24323675"/>
            <a:ext cx="26333400" cy="2304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50" name="Shape 150"/>
          <p:cNvSpPr txBox="1"/>
          <p:nvPr>
            <p:ph idx="12" type="sldNum"/>
          </p:nvPr>
        </p:nvSpPr>
        <p:spPr>
          <a:xfrm>
            <a:off x="18646775" y="48637825"/>
            <a:ext cx="14263800" cy="2559000"/>
          </a:xfrm>
          <a:prstGeom prst="rect">
            <a:avLst/>
          </a:prstGeom>
        </p:spPr>
        <p:txBody>
          <a:bodyPr anchorCtr="0" anchor="b" bIns="45700" lIns="91425" rIns="91425" tIns="45700">
            <a:noAutofit/>
          </a:bodyPr>
          <a:lstStyle/>
          <a:p>
            <a:pPr lvl="0">
              <a:spcBef>
                <a:spcPts val="0"/>
              </a:spcBef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lang="en-GB"/>
              <a:t>‹#›</a:t>
            </a:fld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">
  <p:cSld name="Title and Content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/>
          <p:nvPr>
            <p:ph type="title"/>
          </p:nvPr>
        </p:nvSpPr>
        <p:spPr>
          <a:xfrm>
            <a:off x="1604886" y="1411624"/>
            <a:ext cx="23360700" cy="43671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98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23" name="Shape 23"/>
          <p:cNvSpPr txBox="1"/>
          <p:nvPr>
            <p:ph idx="1" type="body"/>
          </p:nvPr>
        </p:nvSpPr>
        <p:spPr>
          <a:xfrm>
            <a:off x="2740533" y="6401249"/>
            <a:ext cx="22222500" cy="130818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-558800" lvl="0" marL="80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23"/>
              <a:buFont typeface="Noto Sans Symbols"/>
              <a:buChar char="▶"/>
              <a:defRPr b="0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457200" lvl="1" marL="173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0952"/>
              <a:buFont typeface="Noto Sans Symbols"/>
              <a:buChar char="▶"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355600" lvl="2" marL="2679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1081"/>
              <a:buFont typeface="Noto Sans Symbols"/>
              <a:buChar char="▶"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381000" lvl="3" marL="3746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368300" lvl="4" marL="48133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68300" lvl="5" marL="588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368300" lvl="6" marL="6946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368300" lvl="7" marL="80264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368300" lvl="8" marL="90932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24" name="Shape 24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25" name="Shape 25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26" name="Shape 26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Panoramic Picture with Caption"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 txBox="1"/>
          <p:nvPr>
            <p:ph type="title"/>
          </p:nvPr>
        </p:nvSpPr>
        <p:spPr>
          <a:xfrm>
            <a:off x="2868814" y="14968765"/>
            <a:ext cx="21922200" cy="17673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56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80" name="Shape 80"/>
          <p:cNvSpPr/>
          <p:nvPr>
            <p:ph idx="2" type="pic"/>
          </p:nvPr>
        </p:nvSpPr>
        <p:spPr>
          <a:xfrm>
            <a:off x="2868809" y="2138400"/>
            <a:ext cx="21922200" cy="11352000"/>
          </a:xfrm>
          <a:prstGeom prst="roundRect">
            <a:avLst>
              <a:gd fmla="val 1858" name="adj"/>
            </a:avLst>
          </a:prstGeom>
          <a:noFill/>
          <a:ln>
            <a:noFill/>
          </a:ln>
          <a:effectLst>
            <a:outerShdw blurRad="50799" rotWithShape="0" algn="tl" dir="5400000" dist="50800">
              <a:srgbClr val="000000">
                <a:alpha val="42745"/>
              </a:srgbClr>
            </a:outerShdw>
          </a:effectLst>
        </p:spPr>
        <p:txBody>
          <a:bodyPr anchorCtr="0" anchor="t" bIns="64625" lIns="64625" rIns="64625" tIns="64625"/>
          <a:lstStyle>
            <a:lvl1pPr indent="0" lvl="0" marL="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x="2868813" y="16735915"/>
            <a:ext cx="21922200" cy="15393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82" name="Shape 82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83" name="Shape 83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84" name="Shape 84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Title and Caption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 txBox="1"/>
          <p:nvPr>
            <p:ph type="title"/>
          </p:nvPr>
        </p:nvSpPr>
        <p:spPr>
          <a:xfrm>
            <a:off x="2868809" y="4514401"/>
            <a:ext cx="21922200" cy="61776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112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87" name="Shape 87"/>
          <p:cNvSpPr txBox="1"/>
          <p:nvPr>
            <p:ph idx="1" type="body"/>
          </p:nvPr>
        </p:nvSpPr>
        <p:spPr>
          <a:xfrm>
            <a:off x="2868809" y="11404803"/>
            <a:ext cx="21922200" cy="7365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88" name="Shape 88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89" name="Shape 89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90" name="Shape 90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Quote with Caption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 txBox="1"/>
          <p:nvPr>
            <p:ph type="title"/>
          </p:nvPr>
        </p:nvSpPr>
        <p:spPr>
          <a:xfrm>
            <a:off x="3911674" y="4514402"/>
            <a:ext cx="19869600" cy="72267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112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4815984" y="11741088"/>
            <a:ext cx="18044400" cy="10668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small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94" name="Shape 94"/>
          <p:cNvSpPr txBox="1"/>
          <p:nvPr>
            <p:ph idx="2" type="body"/>
          </p:nvPr>
        </p:nvSpPr>
        <p:spPr>
          <a:xfrm>
            <a:off x="2868809" y="13565831"/>
            <a:ext cx="21922200" cy="5227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95" name="Shape 95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96" name="Shape 96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97" name="Shape 97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  <p:sp>
        <p:nvSpPr>
          <p:cNvPr id="98" name="Shape 98"/>
          <p:cNvSpPr txBox="1"/>
          <p:nvPr/>
        </p:nvSpPr>
        <p:spPr>
          <a:xfrm>
            <a:off x="2231291" y="3028476"/>
            <a:ext cx="1992000" cy="3151499"/>
          </a:xfrm>
          <a:prstGeom prst="rect">
            <a:avLst/>
          </a:prstGeom>
          <a:noFill/>
          <a:ln>
            <a:noFill/>
          </a:ln>
        </p:spPr>
        <p:txBody>
          <a:bodyPr anchorCtr="0" anchor="t" bIns="32300" lIns="64625" rIns="64625" tIns="323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i="0" lang="en-GB" sz="28500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“</a:t>
            </a:r>
          </a:p>
        </p:txBody>
      </p:sp>
      <p:sp>
        <p:nvSpPr>
          <p:cNvPr id="99" name="Shape 99"/>
          <p:cNvSpPr txBox="1"/>
          <p:nvPr/>
        </p:nvSpPr>
        <p:spPr>
          <a:xfrm>
            <a:off x="23176141" y="8150079"/>
            <a:ext cx="1992000" cy="3151500"/>
          </a:xfrm>
          <a:prstGeom prst="rect">
            <a:avLst/>
          </a:prstGeom>
          <a:noFill/>
          <a:ln>
            <a:noFill/>
          </a:ln>
        </p:spPr>
        <p:txBody>
          <a:bodyPr anchorCtr="0" anchor="t" bIns="32300" lIns="64625" rIns="64625" tIns="323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i="0" lang="en-GB" sz="28500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Name Card"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 txBox="1"/>
          <p:nvPr>
            <p:ph type="title"/>
          </p:nvPr>
        </p:nvSpPr>
        <p:spPr>
          <a:xfrm>
            <a:off x="2868808" y="9741606"/>
            <a:ext cx="21922200" cy="5154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9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102" name="Shape 102"/>
          <p:cNvSpPr txBox="1"/>
          <p:nvPr>
            <p:ph idx="1" type="body"/>
          </p:nvPr>
        </p:nvSpPr>
        <p:spPr>
          <a:xfrm>
            <a:off x="2868809" y="14896404"/>
            <a:ext cx="21922200" cy="26826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4700" u="none" cap="none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03" name="Shape 103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04" name="Shape 104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05" name="Shape 105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3 Column"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 txBox="1"/>
          <p:nvPr>
            <p:ph type="title"/>
          </p:nvPr>
        </p:nvSpPr>
        <p:spPr>
          <a:xfrm>
            <a:off x="1604886" y="1411624"/>
            <a:ext cx="23360700" cy="43671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98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108" name="Shape 108"/>
          <p:cNvSpPr txBox="1"/>
          <p:nvPr>
            <p:ph idx="1" type="body"/>
          </p:nvPr>
        </p:nvSpPr>
        <p:spPr>
          <a:xfrm>
            <a:off x="1572188" y="6177601"/>
            <a:ext cx="7319700" cy="1796699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5600" u="none" cap="none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09" name="Shape 109"/>
          <p:cNvSpPr txBox="1"/>
          <p:nvPr>
            <p:ph idx="2" type="body"/>
          </p:nvPr>
        </p:nvSpPr>
        <p:spPr>
          <a:xfrm>
            <a:off x="1620663" y="8316002"/>
            <a:ext cx="7271400" cy="111918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0" name="Shape 110"/>
          <p:cNvSpPr txBox="1"/>
          <p:nvPr>
            <p:ph idx="3" type="body"/>
          </p:nvPr>
        </p:nvSpPr>
        <p:spPr>
          <a:xfrm>
            <a:off x="9646680" y="6177601"/>
            <a:ext cx="7293300" cy="1796699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5600" u="none" cap="none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1" name="Shape 111"/>
          <p:cNvSpPr txBox="1"/>
          <p:nvPr>
            <p:ph idx="4" type="body"/>
          </p:nvPr>
        </p:nvSpPr>
        <p:spPr>
          <a:xfrm>
            <a:off x="9620465" y="8316002"/>
            <a:ext cx="7319700" cy="111918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2" name="Shape 112"/>
          <p:cNvSpPr txBox="1"/>
          <p:nvPr>
            <p:ph idx="5" type="body"/>
          </p:nvPr>
        </p:nvSpPr>
        <p:spPr>
          <a:xfrm>
            <a:off x="17697145" y="6177601"/>
            <a:ext cx="7283100" cy="1796699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5600" u="none" cap="none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13" name="Shape 113"/>
          <p:cNvSpPr txBox="1"/>
          <p:nvPr>
            <p:ph idx="6" type="body"/>
          </p:nvPr>
        </p:nvSpPr>
        <p:spPr>
          <a:xfrm>
            <a:off x="17697145" y="8316002"/>
            <a:ext cx="7283100" cy="111918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cxnSp>
        <p:nvCxnSpPr>
          <p:cNvPr id="114" name="Shape 114"/>
          <p:cNvCxnSpPr/>
          <p:nvPr/>
        </p:nvCxnSpPr>
        <p:spPr>
          <a:xfrm>
            <a:off x="9255417" y="6652801"/>
            <a:ext cx="0" cy="12355200"/>
          </a:xfrm>
          <a:prstGeom prst="straightConnector1">
            <a:avLst/>
          </a:prstGeom>
          <a:noFill/>
          <a:ln cap="flat" cmpd="sng" w="12700">
            <a:solidFill>
              <a:schemeClr val="accent1">
                <a:alpha val="40000"/>
              </a:schemeClr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15" name="Shape 115"/>
          <p:cNvCxnSpPr/>
          <p:nvPr/>
        </p:nvCxnSpPr>
        <p:spPr>
          <a:xfrm>
            <a:off x="17293575" y="6652801"/>
            <a:ext cx="0" cy="12369000"/>
          </a:xfrm>
          <a:prstGeom prst="straightConnector1">
            <a:avLst/>
          </a:prstGeom>
          <a:noFill/>
          <a:ln cap="flat" cmpd="sng" w="12700">
            <a:solidFill>
              <a:schemeClr val="accent1">
                <a:alpha val="40000"/>
              </a:schemeClr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16" name="Shape 116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17" name="Shape 117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18" name="Shape 118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3 Picture Column"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 txBox="1"/>
          <p:nvPr>
            <p:ph type="title"/>
          </p:nvPr>
        </p:nvSpPr>
        <p:spPr>
          <a:xfrm>
            <a:off x="1604886" y="1411624"/>
            <a:ext cx="23360700" cy="43671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98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121" name="Shape 121"/>
          <p:cNvSpPr txBox="1"/>
          <p:nvPr>
            <p:ph idx="1" type="body"/>
          </p:nvPr>
        </p:nvSpPr>
        <p:spPr>
          <a:xfrm>
            <a:off x="1620663" y="13254931"/>
            <a:ext cx="7302600" cy="17967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5600" u="none" cap="none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2" name="Shape 122"/>
          <p:cNvSpPr/>
          <p:nvPr>
            <p:ph idx="2" type="pic"/>
          </p:nvPr>
        </p:nvSpPr>
        <p:spPr>
          <a:xfrm>
            <a:off x="1620663" y="6890402"/>
            <a:ext cx="7302600" cy="4752000"/>
          </a:xfrm>
          <a:prstGeom prst="roundRect">
            <a:avLst>
              <a:gd fmla="val 1858" name="adj"/>
            </a:avLst>
          </a:prstGeom>
          <a:noFill/>
          <a:ln>
            <a:noFill/>
          </a:ln>
          <a:effectLst>
            <a:outerShdw blurRad="50799" rotWithShape="0" algn="tl" dir="5400000" dist="50800">
              <a:srgbClr val="000000">
                <a:alpha val="42745"/>
              </a:srgbClr>
            </a:outerShdw>
          </a:effectLst>
        </p:spPr>
        <p:txBody>
          <a:bodyPr anchorCtr="0" anchor="t" bIns="64625" lIns="64625" rIns="64625" tIns="64625"/>
          <a:lstStyle>
            <a:lvl1pPr indent="0" lvl="0" marL="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3" name="Shape 123"/>
          <p:cNvSpPr txBox="1"/>
          <p:nvPr>
            <p:ph idx="3" type="body"/>
          </p:nvPr>
        </p:nvSpPr>
        <p:spPr>
          <a:xfrm>
            <a:off x="1620663" y="15051785"/>
            <a:ext cx="7302600" cy="20553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4" name="Shape 124"/>
          <p:cNvSpPr txBox="1"/>
          <p:nvPr>
            <p:ph idx="4" type="body"/>
          </p:nvPr>
        </p:nvSpPr>
        <p:spPr>
          <a:xfrm>
            <a:off x="9660877" y="13254931"/>
            <a:ext cx="7279200" cy="17967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5600" u="none" cap="none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5" name="Shape 125"/>
          <p:cNvSpPr/>
          <p:nvPr>
            <p:ph idx="5" type="pic"/>
          </p:nvPr>
        </p:nvSpPr>
        <p:spPr>
          <a:xfrm>
            <a:off x="9660874" y="6890402"/>
            <a:ext cx="7279200" cy="4752000"/>
          </a:xfrm>
          <a:prstGeom prst="roundRect">
            <a:avLst>
              <a:gd fmla="val 1858" name="adj"/>
            </a:avLst>
          </a:prstGeom>
          <a:noFill/>
          <a:ln>
            <a:noFill/>
          </a:ln>
          <a:effectLst>
            <a:outerShdw blurRad="50799" rotWithShape="0" algn="tl" dir="5400000" dist="50800">
              <a:srgbClr val="000000">
                <a:alpha val="42745"/>
              </a:srgbClr>
            </a:outerShdw>
          </a:effectLst>
        </p:spPr>
        <p:txBody>
          <a:bodyPr anchorCtr="0" anchor="t" bIns="64625" lIns="64625" rIns="64625" tIns="64625"/>
          <a:lstStyle>
            <a:lvl1pPr indent="0" lvl="0" marL="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6" name="Shape 126"/>
          <p:cNvSpPr txBox="1"/>
          <p:nvPr>
            <p:ph idx="6" type="body"/>
          </p:nvPr>
        </p:nvSpPr>
        <p:spPr>
          <a:xfrm>
            <a:off x="9657514" y="15051782"/>
            <a:ext cx="7288800" cy="20553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7" name="Shape 127"/>
          <p:cNvSpPr txBox="1"/>
          <p:nvPr>
            <p:ph idx="7" type="body"/>
          </p:nvPr>
        </p:nvSpPr>
        <p:spPr>
          <a:xfrm>
            <a:off x="17697145" y="13254931"/>
            <a:ext cx="7283100" cy="17967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5600" u="none" cap="none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8" name="Shape 128"/>
          <p:cNvSpPr/>
          <p:nvPr>
            <p:ph idx="8" type="pic"/>
          </p:nvPr>
        </p:nvSpPr>
        <p:spPr>
          <a:xfrm>
            <a:off x="17697143" y="6890402"/>
            <a:ext cx="7283100" cy="4752000"/>
          </a:xfrm>
          <a:prstGeom prst="roundRect">
            <a:avLst>
              <a:gd fmla="val 1858" name="adj"/>
            </a:avLst>
          </a:prstGeom>
          <a:noFill/>
          <a:ln>
            <a:noFill/>
          </a:ln>
          <a:effectLst>
            <a:outerShdw blurRad="50799" rotWithShape="0" algn="tl" dir="5400000" dist="50800">
              <a:srgbClr val="000000">
                <a:alpha val="42745"/>
              </a:srgbClr>
            </a:outerShdw>
          </a:effectLst>
        </p:spPr>
        <p:txBody>
          <a:bodyPr anchorCtr="0" anchor="t" bIns="64625" lIns="64625" rIns="64625" tIns="64625"/>
          <a:lstStyle>
            <a:lvl1pPr indent="0" lvl="0" marL="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9" name="Shape 129"/>
          <p:cNvSpPr txBox="1"/>
          <p:nvPr>
            <p:ph idx="9" type="body"/>
          </p:nvPr>
        </p:nvSpPr>
        <p:spPr>
          <a:xfrm>
            <a:off x="17696840" y="15051776"/>
            <a:ext cx="7293000" cy="20553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cxnSp>
        <p:nvCxnSpPr>
          <p:cNvPr id="130" name="Shape 130"/>
          <p:cNvCxnSpPr/>
          <p:nvPr/>
        </p:nvCxnSpPr>
        <p:spPr>
          <a:xfrm>
            <a:off x="9255417" y="6652801"/>
            <a:ext cx="0" cy="12355200"/>
          </a:xfrm>
          <a:prstGeom prst="straightConnector1">
            <a:avLst/>
          </a:prstGeom>
          <a:noFill/>
          <a:ln cap="flat" cmpd="sng" w="12700">
            <a:solidFill>
              <a:schemeClr val="accent1">
                <a:alpha val="40000"/>
              </a:schemeClr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31" name="Shape 131"/>
          <p:cNvCxnSpPr/>
          <p:nvPr/>
        </p:nvCxnSpPr>
        <p:spPr>
          <a:xfrm>
            <a:off x="17293575" y="6652801"/>
            <a:ext cx="0" cy="12369000"/>
          </a:xfrm>
          <a:prstGeom prst="straightConnector1">
            <a:avLst/>
          </a:prstGeom>
          <a:noFill/>
          <a:ln cap="flat" cmpd="sng" w="12700">
            <a:solidFill>
              <a:schemeClr val="accent1">
                <a:alpha val="40000"/>
              </a:schemeClr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32" name="Shape 132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33" name="Shape 133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34" name="Shape 134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x">
  <p:cSld name="Title and Vertical Text"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hape 136"/>
          <p:cNvSpPr txBox="1"/>
          <p:nvPr>
            <p:ph type="title"/>
          </p:nvPr>
        </p:nvSpPr>
        <p:spPr>
          <a:xfrm>
            <a:off x="1604886" y="1411624"/>
            <a:ext cx="23360700" cy="43671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98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137" name="Shape 137"/>
          <p:cNvSpPr txBox="1"/>
          <p:nvPr>
            <p:ph idx="1" type="body"/>
          </p:nvPr>
        </p:nvSpPr>
        <p:spPr>
          <a:xfrm rot="5400000">
            <a:off x="7310828" y="1830899"/>
            <a:ext cx="13081800" cy="222225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-558800" lvl="0" marL="80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23"/>
              <a:buFont typeface="Noto Sans Symbols"/>
              <a:buChar char="▶"/>
              <a:defRPr b="0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457200" lvl="1" marL="173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0952"/>
              <a:buFont typeface="Noto Sans Symbols"/>
              <a:buChar char="▶"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355600" lvl="2" marL="2679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1081"/>
              <a:buFont typeface="Noto Sans Symbols"/>
              <a:buChar char="▶"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381000" lvl="3" marL="3746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368300" lvl="4" marL="48133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68300" lvl="5" marL="588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368300" lvl="6" marL="6946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368300" lvl="7" marL="80264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368300" lvl="8" marL="90932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8" name="Shape 138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39" name="Shape 139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40" name="Shape 140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itleAndTx">
  <p:cSld name="Vertical Title and Text"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hape 142"/>
          <p:cNvSpPr txBox="1"/>
          <p:nvPr>
            <p:ph type="title"/>
          </p:nvPr>
        </p:nvSpPr>
        <p:spPr>
          <a:xfrm rot="5400000">
            <a:off x="13720367" y="8248056"/>
            <a:ext cx="18166500" cy="43533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98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143" name="Shape 143"/>
          <p:cNvSpPr txBox="1"/>
          <p:nvPr>
            <p:ph idx="1" type="body"/>
          </p:nvPr>
        </p:nvSpPr>
        <p:spPr>
          <a:xfrm rot="5400000">
            <a:off x="2291480" y="1740289"/>
            <a:ext cx="17097000" cy="184383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-558800" lvl="0" marL="80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23"/>
              <a:buFont typeface="Noto Sans Symbols"/>
              <a:buChar char="▶"/>
              <a:defRPr b="0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457200" lvl="1" marL="173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0952"/>
              <a:buFont typeface="Noto Sans Symbols"/>
              <a:buChar char="▶"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355600" lvl="2" marL="2679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1081"/>
              <a:buFont typeface="Noto Sans Symbols"/>
              <a:buChar char="▶"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381000" lvl="3" marL="3746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368300" lvl="4" marL="48133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68300" lvl="5" marL="588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368300" lvl="6" marL="6946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368300" lvl="7" marL="80264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368300" lvl="8" marL="90932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4" name="Shape 144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45" name="Shape 145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46" name="Shape 146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/>
          <p:nvPr>
            <p:ph type="ctrTitle"/>
          </p:nvPr>
        </p:nvSpPr>
        <p:spPr>
          <a:xfrm>
            <a:off x="2868809" y="4514405"/>
            <a:ext cx="21922200" cy="103821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168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29" name="Shape 29"/>
          <p:cNvSpPr txBox="1"/>
          <p:nvPr>
            <p:ph idx="1" type="subTitle"/>
          </p:nvPr>
        </p:nvSpPr>
        <p:spPr>
          <a:xfrm>
            <a:off x="2868809" y="14896401"/>
            <a:ext cx="21922200" cy="2685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4700" u="none" cap="none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30" name="Shape 30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31" name="Shape 31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32" name="Shape 32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/>
          <p:nvPr>
            <p:ph type="title"/>
          </p:nvPr>
        </p:nvSpPr>
        <p:spPr>
          <a:xfrm>
            <a:off x="2868814" y="8923206"/>
            <a:ext cx="21922200" cy="59733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9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" type="body"/>
          </p:nvPr>
        </p:nvSpPr>
        <p:spPr>
          <a:xfrm>
            <a:off x="2868809" y="14896404"/>
            <a:ext cx="21922200" cy="26826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4700" u="none" cap="none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36" name="Shape 36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37" name="Shape 37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38" name="Shape 38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Obj">
  <p:cSld name="Two Content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Shape 40"/>
          <p:cNvSpPr txBox="1"/>
          <p:nvPr>
            <p:ph type="title"/>
          </p:nvPr>
        </p:nvSpPr>
        <p:spPr>
          <a:xfrm>
            <a:off x="1604886" y="1411624"/>
            <a:ext cx="23360700" cy="43671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98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x="2740535" y="6425106"/>
            <a:ext cx="10920300" cy="130827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-584200" lvl="0" marL="80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0952"/>
              <a:buFont typeface="Noto Sans Symbols"/>
              <a:buChar char="▶"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482600" lvl="1" marL="173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1081"/>
              <a:buFont typeface="Noto Sans Symbols"/>
              <a:buChar char="▶"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381000" lvl="2" marL="2679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393700" lvl="3" marL="3746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393700" lvl="4" marL="48133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93700" lvl="5" marL="588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393700" lvl="6" marL="6946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393700" lvl="7" marL="80264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393700" lvl="8" marL="90932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42" name="Shape 42"/>
          <p:cNvSpPr txBox="1"/>
          <p:nvPr>
            <p:ph idx="2" type="body"/>
          </p:nvPr>
        </p:nvSpPr>
        <p:spPr>
          <a:xfrm>
            <a:off x="14045280" y="6411128"/>
            <a:ext cx="10920300" cy="13096799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-584200" lvl="0" marL="80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0952"/>
              <a:buFont typeface="Noto Sans Symbols"/>
              <a:buChar char="▶"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482600" lvl="1" marL="173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1081"/>
              <a:buFont typeface="Noto Sans Symbols"/>
              <a:buChar char="▶"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381000" lvl="2" marL="2679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393700" lvl="3" marL="3746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393700" lvl="4" marL="48133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93700" lvl="5" marL="588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393700" lvl="6" marL="6946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393700" lvl="7" marL="80264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393700" lvl="8" marL="90932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43" name="Shape 43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44" name="Shape 44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TxTwoObj">
  <p:cSld name="Comparison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/>
          <p:nvPr>
            <p:ph type="title"/>
          </p:nvPr>
        </p:nvSpPr>
        <p:spPr>
          <a:xfrm>
            <a:off x="1604886" y="1411624"/>
            <a:ext cx="23360700" cy="43671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98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2740533" y="5940001"/>
            <a:ext cx="10920300" cy="17967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5600" u="none" cap="none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49" name="Shape 49"/>
          <p:cNvSpPr txBox="1"/>
          <p:nvPr>
            <p:ph idx="2" type="body"/>
          </p:nvPr>
        </p:nvSpPr>
        <p:spPr>
          <a:xfrm>
            <a:off x="2740535" y="7840802"/>
            <a:ext cx="10920300" cy="116670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-584200" lvl="0" marL="80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0952"/>
              <a:buFont typeface="Noto Sans Symbols"/>
              <a:buChar char="▶"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482600" lvl="1" marL="173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1081"/>
              <a:buFont typeface="Noto Sans Symbols"/>
              <a:buChar char="▶"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381000" lvl="2" marL="2679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393700" lvl="3" marL="3746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393700" lvl="4" marL="48133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93700" lvl="5" marL="588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393700" lvl="6" marL="6946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393700" lvl="7" marL="80264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393700" lvl="8" marL="90932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50" name="Shape 50"/>
          <p:cNvSpPr txBox="1"/>
          <p:nvPr>
            <p:ph idx="3" type="body"/>
          </p:nvPr>
        </p:nvSpPr>
        <p:spPr>
          <a:xfrm>
            <a:off x="14045285" y="5940001"/>
            <a:ext cx="10920300" cy="17967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5600" u="none" cap="none" strike="noStrike">
                <a:solidFill>
                  <a:schemeClr val="accen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1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51" name="Shape 51"/>
          <p:cNvSpPr txBox="1"/>
          <p:nvPr>
            <p:ph idx="4" type="body"/>
          </p:nvPr>
        </p:nvSpPr>
        <p:spPr>
          <a:xfrm>
            <a:off x="14045285" y="7840802"/>
            <a:ext cx="10920300" cy="116670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-584200" lvl="0" marL="80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0952"/>
              <a:buFont typeface="Noto Sans Symbols"/>
              <a:buChar char="▶"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482600" lvl="1" marL="173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1081"/>
              <a:buFont typeface="Noto Sans Symbols"/>
              <a:buChar char="▶"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381000" lvl="2" marL="2679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393700" lvl="3" marL="3746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393700" lvl="4" marL="48133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93700" lvl="5" marL="588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393700" lvl="6" marL="6946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393700" lvl="7" marL="80264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393700" lvl="8" marL="90932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571"/>
              <a:buFont typeface="Noto Sans Symbols"/>
              <a:buChar char="▶"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54" name="Shape 54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 txBox="1"/>
          <p:nvPr>
            <p:ph type="title"/>
          </p:nvPr>
        </p:nvSpPr>
        <p:spPr>
          <a:xfrm>
            <a:off x="1604886" y="1411624"/>
            <a:ext cx="23360700" cy="43671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98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57" name="Shape 57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58" name="Shape 58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59" name="Shape 59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62" name="Shape 62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63" name="Shape 63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Tx">
  <p:cSld name="Content with Caption"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 txBox="1"/>
          <p:nvPr>
            <p:ph type="title"/>
          </p:nvPr>
        </p:nvSpPr>
        <p:spPr>
          <a:xfrm>
            <a:off x="2868806" y="4514401"/>
            <a:ext cx="8447700" cy="45144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56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11884579" y="4514401"/>
            <a:ext cx="12906300" cy="14256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4625" lIns="64625" rIns="64625" tIns="64625"/>
          <a:lstStyle>
            <a:lvl1pPr indent="-558800" lvl="0" marL="80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23"/>
              <a:buFont typeface="Noto Sans Symbols"/>
              <a:buChar char="▶"/>
              <a:defRPr b="0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457200" lvl="1" marL="173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0952"/>
              <a:buFont typeface="Noto Sans Symbols"/>
              <a:buChar char="▶"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355600" lvl="2" marL="2679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1081"/>
              <a:buFont typeface="Noto Sans Symbols"/>
              <a:buChar char="▶"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381000" lvl="3" marL="3746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368300" lvl="4" marL="48133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68300" lvl="5" marL="588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368300" lvl="6" marL="6946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368300" lvl="7" marL="80264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368300" lvl="8" marL="90932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67" name="Shape 67"/>
          <p:cNvSpPr txBox="1"/>
          <p:nvPr>
            <p:ph idx="2" type="body"/>
          </p:nvPr>
        </p:nvSpPr>
        <p:spPr>
          <a:xfrm>
            <a:off x="2868806" y="9757448"/>
            <a:ext cx="8447700" cy="90288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68" name="Shape 68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69" name="Shape 69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70" name="Shape 70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picTx">
  <p:cSld name="Picture with Caption"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/>
          <p:nvPr>
            <p:ph type="title"/>
          </p:nvPr>
        </p:nvSpPr>
        <p:spPr>
          <a:xfrm>
            <a:off x="2866208" y="5781576"/>
            <a:ext cx="12650400" cy="49104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Questrial"/>
              <a:buNone/>
              <a:defRPr b="0" i="0" sz="8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73" name="Shape 73"/>
          <p:cNvSpPr/>
          <p:nvPr>
            <p:ph idx="2" type="pic"/>
          </p:nvPr>
        </p:nvSpPr>
        <p:spPr>
          <a:xfrm>
            <a:off x="17262079" y="3564000"/>
            <a:ext cx="7949700" cy="14256000"/>
          </a:xfrm>
          <a:prstGeom prst="roundRect">
            <a:avLst>
              <a:gd fmla="val 1858" name="adj"/>
            </a:avLst>
          </a:prstGeom>
          <a:noFill/>
          <a:ln>
            <a:noFill/>
          </a:ln>
          <a:effectLst>
            <a:outerShdw blurRad="50799" rotWithShape="0" algn="tl" dir="5400000" dist="50800">
              <a:srgbClr val="000000">
                <a:alpha val="42745"/>
              </a:srgbClr>
            </a:outerShdw>
          </a:effectLst>
        </p:spPr>
        <p:txBody>
          <a:bodyPr anchorCtr="0" anchor="t" bIns="64625" lIns="64625" rIns="64625" tIns="64625"/>
          <a:lstStyle>
            <a:lvl1pPr indent="0" lvl="0" marL="0" marR="0" rtl="0" algn="ctr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27027"/>
              <a:buFont typeface="Noto Sans Symbols"/>
              <a:buNone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74" name="Shape 74"/>
          <p:cNvSpPr txBox="1"/>
          <p:nvPr>
            <p:ph idx="1" type="body"/>
          </p:nvPr>
        </p:nvSpPr>
        <p:spPr>
          <a:xfrm>
            <a:off x="2868806" y="11404803"/>
            <a:ext cx="12630600" cy="42768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1066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21336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12700" lvl="3" marL="3213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12700" lvl="4" marL="427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5346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6413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12700" lvl="7" marL="74930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85598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75" name="Shape 75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76" name="Shape 76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None/>
              <a:defRPr b="0" i="0" sz="2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77" name="Shape 77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5" Type="http://schemas.openxmlformats.org/officeDocument/2006/relationships/slideLayout" Target="../slideLayouts/slideLayout15.xml"/><Relationship Id="rId14" Type="http://schemas.openxmlformats.org/officeDocument/2006/relationships/slideLayout" Target="../slideLayouts/slideLayout14.xml"/><Relationship Id="rId17" Type="http://schemas.openxmlformats.org/officeDocument/2006/relationships/slideLayout" Target="../slideLayouts/slideLayout17.xml"/><Relationship Id="rId16" Type="http://schemas.openxmlformats.org/officeDocument/2006/relationships/slideLayout" Target="../slideLayouts/slideLayout16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18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F8F8F8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>
            <a:off x="20857567" y="5227201"/>
            <a:ext cx="9335100" cy="8791200"/>
          </a:xfrm>
          <a:prstGeom prst="ellipse">
            <a:avLst/>
          </a:prstGeom>
          <a:gradFill>
            <a:gsLst>
              <a:gs pos="0">
                <a:srgbClr val="ACB8CA">
                  <a:alpha val="6666"/>
                </a:srgbClr>
              </a:gs>
              <a:gs pos="36000">
                <a:srgbClr val="ACB8CA">
                  <a:alpha val="5882"/>
                </a:srgbClr>
              </a:gs>
              <a:gs pos="69000">
                <a:srgbClr val="ACB8CA">
                  <a:alpha val="0"/>
                </a:srgbClr>
              </a:gs>
              <a:gs pos="100000">
                <a:srgbClr val="ACB8CA">
                  <a:alpha val="0"/>
                </a:srgbClr>
              </a:gs>
            </a:gsLst>
            <a:path path="circle">
              <a:fillToRect b="50%" l="50%" r="50%" t="50%"/>
            </a:path>
            <a:tileRect/>
          </a:gradFill>
          <a:ln>
            <a:noFill/>
          </a:ln>
        </p:spPr>
        <p:txBody>
          <a:bodyPr anchorCtr="0" anchor="ctr" bIns="64625" lIns="64625" rIns="64625" tIns="646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18839168" y="-1425600"/>
            <a:ext cx="5298300" cy="4989600"/>
          </a:xfrm>
          <a:prstGeom prst="ellipse">
            <a:avLst/>
          </a:prstGeom>
          <a:gradFill>
            <a:gsLst>
              <a:gs pos="0">
                <a:srgbClr val="ACB8CA">
                  <a:alpha val="13725"/>
                </a:srgbClr>
              </a:gs>
              <a:gs pos="36000">
                <a:srgbClr val="ACB8CA">
                  <a:alpha val="6666"/>
                </a:srgbClr>
              </a:gs>
              <a:gs pos="73000">
                <a:srgbClr val="ACB8CA">
                  <a:alpha val="0"/>
                </a:srgbClr>
              </a:gs>
              <a:gs pos="100000">
                <a:srgbClr val="ACB8CA">
                  <a:alpha val="0"/>
                </a:srgbClr>
              </a:gs>
            </a:gsLst>
            <a:path path="circle">
              <a:fillToRect b="50%" l="50%" r="50%" t="50%"/>
            </a:path>
            <a:tileRect/>
          </a:gradFill>
          <a:ln>
            <a:noFill/>
          </a:ln>
        </p:spPr>
        <p:txBody>
          <a:bodyPr anchorCtr="0" anchor="ctr" bIns="64625" lIns="64625" rIns="64625" tIns="646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" name="Shape 12"/>
          <p:cNvSpPr/>
          <p:nvPr/>
        </p:nvSpPr>
        <p:spPr>
          <a:xfrm>
            <a:off x="20857567" y="19008005"/>
            <a:ext cx="3279900" cy="3088800"/>
          </a:xfrm>
          <a:prstGeom prst="ellipse">
            <a:avLst/>
          </a:prstGeom>
          <a:gradFill>
            <a:gsLst>
              <a:gs pos="0">
                <a:srgbClr val="ACB8CA">
                  <a:alpha val="13725"/>
                </a:srgbClr>
              </a:gs>
              <a:gs pos="36000">
                <a:srgbClr val="ACB8CA">
                  <a:alpha val="6666"/>
                </a:srgbClr>
              </a:gs>
              <a:gs pos="66000">
                <a:srgbClr val="ACB8CA">
                  <a:alpha val="0"/>
                </a:srgbClr>
              </a:gs>
              <a:gs pos="100000">
                <a:srgbClr val="ACB8CA">
                  <a:alpha val="0"/>
                </a:srgbClr>
              </a:gs>
            </a:gsLst>
            <a:path path="circle">
              <a:fillToRect b="50%" l="50%" r="50%" t="50%"/>
            </a:path>
            <a:tileRect/>
          </a:gradFill>
          <a:ln>
            <a:noFill/>
          </a:ln>
        </p:spPr>
        <p:txBody>
          <a:bodyPr anchorCtr="0" anchor="ctr" bIns="64625" lIns="64625" rIns="64625" tIns="646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" name="Shape 13"/>
          <p:cNvSpPr/>
          <p:nvPr/>
        </p:nvSpPr>
        <p:spPr>
          <a:xfrm>
            <a:off x="-509857" y="8316003"/>
            <a:ext cx="13876500" cy="13068000"/>
          </a:xfrm>
          <a:prstGeom prst="ellipse">
            <a:avLst/>
          </a:prstGeom>
          <a:gradFill>
            <a:gsLst>
              <a:gs pos="0">
                <a:srgbClr val="ACB8CA">
                  <a:alpha val="10980"/>
                </a:srgbClr>
              </a:gs>
              <a:gs pos="36000">
                <a:srgbClr val="ACB8CA">
                  <a:alpha val="9803"/>
                </a:srgbClr>
              </a:gs>
              <a:gs pos="75000">
                <a:srgbClr val="ACB8CA">
                  <a:alpha val="0"/>
                </a:srgbClr>
              </a:gs>
              <a:gs pos="100000">
                <a:srgbClr val="ACB8CA">
                  <a:alpha val="0"/>
                </a:srgbClr>
              </a:gs>
            </a:gsLst>
            <a:path path="circle">
              <a:fillToRect b="50%" l="50%" r="50%" t="50%"/>
            </a:path>
            <a:tileRect/>
          </a:gradFill>
          <a:ln>
            <a:noFill/>
          </a:ln>
        </p:spPr>
        <p:txBody>
          <a:bodyPr anchorCtr="0" anchor="ctr" bIns="64625" lIns="64625" rIns="64625" tIns="646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4" name="Shape 14"/>
          <p:cNvSpPr/>
          <p:nvPr/>
        </p:nvSpPr>
        <p:spPr>
          <a:xfrm>
            <a:off x="-2780558" y="9028802"/>
            <a:ext cx="7821300" cy="7365600"/>
          </a:xfrm>
          <a:prstGeom prst="ellipse">
            <a:avLst/>
          </a:prstGeom>
          <a:gradFill>
            <a:gsLst>
              <a:gs pos="0">
                <a:srgbClr val="ACB8CA">
                  <a:alpha val="7843"/>
                </a:srgbClr>
              </a:gs>
              <a:gs pos="36000">
                <a:srgbClr val="ACB8CA">
                  <a:alpha val="7843"/>
                </a:srgbClr>
              </a:gs>
              <a:gs pos="72000">
                <a:srgbClr val="ACB8CA">
                  <a:alpha val="0"/>
                </a:srgbClr>
              </a:gs>
              <a:gs pos="100000">
                <a:srgbClr val="ACB8CA">
                  <a:alpha val="0"/>
                </a:srgbClr>
              </a:gs>
            </a:gsLst>
            <a:path path="circle">
              <a:fillToRect b="50%" l="50%" r="50%" t="50%"/>
            </a:path>
            <a:tileRect/>
          </a:gradFill>
          <a:ln>
            <a:noFill/>
          </a:ln>
        </p:spPr>
        <p:txBody>
          <a:bodyPr anchorCtr="0" anchor="ctr" bIns="64625" lIns="64625" rIns="64625" tIns="646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5" name="Shape 15"/>
          <p:cNvSpPr/>
          <p:nvPr/>
        </p:nvSpPr>
        <p:spPr>
          <a:xfrm>
            <a:off x="25646009" y="0"/>
            <a:ext cx="2270700" cy="34281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38100" rotWithShape="0" dir="5400000" dist="25400">
              <a:srgbClr val="000000">
                <a:alpha val="44705"/>
              </a:srgbClr>
            </a:outerShdw>
          </a:effectLst>
        </p:spPr>
        <p:txBody>
          <a:bodyPr anchorCtr="0" anchor="ctr" bIns="64625" lIns="64625" rIns="64625" tIns="646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6" name="Shape 16"/>
          <p:cNvSpPr txBox="1"/>
          <p:nvPr>
            <p:ph type="title"/>
          </p:nvPr>
        </p:nvSpPr>
        <p:spPr>
          <a:xfrm>
            <a:off x="1604886" y="1411624"/>
            <a:ext cx="23360700" cy="43671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SzPct val="25000"/>
              <a:buFont typeface="Questrial"/>
              <a:buNone/>
              <a:defRPr b="0" i="0" sz="98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l">
              <a:spcBef>
                <a:spcPts val="0"/>
              </a:spcBef>
              <a:buSzPct val="76923"/>
              <a:buNone/>
              <a:defRPr b="0" i="0" sz="1300" u="none" cap="none" strike="noStrike">
                <a:solidFill>
                  <a:schemeClr val="lt2"/>
                </a:solidFill>
              </a:defRPr>
            </a:lvl2pPr>
            <a:lvl3pPr indent="0" lvl="2" marL="0" marR="0" rtl="0" algn="l">
              <a:spcBef>
                <a:spcPts val="0"/>
              </a:spcBef>
              <a:buSzPct val="76923"/>
              <a:buNone/>
              <a:defRPr b="0" i="0" sz="1300" u="none" cap="none" strike="noStrike">
                <a:solidFill>
                  <a:schemeClr val="lt2"/>
                </a:solidFill>
              </a:defRPr>
            </a:lvl3pPr>
            <a:lvl4pPr indent="0" lvl="3" marL="0" marR="0" rtl="0" algn="l">
              <a:spcBef>
                <a:spcPts val="0"/>
              </a:spcBef>
              <a:buSzPct val="76923"/>
              <a:buNone/>
              <a:defRPr b="0" i="0" sz="1300" u="none" cap="none" strike="noStrike">
                <a:solidFill>
                  <a:schemeClr val="lt2"/>
                </a:solidFill>
              </a:defRPr>
            </a:lvl4pPr>
            <a:lvl5pPr indent="0" lvl="4" marL="0" marR="0" rtl="0" algn="l">
              <a:spcBef>
                <a:spcPts val="0"/>
              </a:spcBef>
              <a:buSzPct val="76923"/>
              <a:buNone/>
              <a:defRPr b="0" i="0" sz="1300" u="none" cap="none" strike="noStrike">
                <a:solidFill>
                  <a:schemeClr val="lt2"/>
                </a:solidFill>
              </a:defRPr>
            </a:lvl5pPr>
            <a:lvl6pPr indent="0" lvl="5" marL="0" marR="0" rtl="0" algn="l">
              <a:spcBef>
                <a:spcPts val="0"/>
              </a:spcBef>
              <a:buSzPct val="76923"/>
              <a:buNone/>
              <a:defRPr b="0" i="0" sz="1300" u="none" cap="none" strike="noStrike">
                <a:solidFill>
                  <a:schemeClr val="lt2"/>
                </a:solidFill>
              </a:defRPr>
            </a:lvl6pPr>
            <a:lvl7pPr indent="0" lvl="6" marL="0" marR="0" rtl="0" algn="l">
              <a:spcBef>
                <a:spcPts val="0"/>
              </a:spcBef>
              <a:buSzPct val="76923"/>
              <a:buNone/>
              <a:defRPr b="0" i="0" sz="1300" u="none" cap="none" strike="noStrike">
                <a:solidFill>
                  <a:schemeClr val="lt2"/>
                </a:solidFill>
              </a:defRPr>
            </a:lvl7pPr>
            <a:lvl8pPr indent="0" lvl="7" marL="0" marR="0" rtl="0" algn="l">
              <a:spcBef>
                <a:spcPts val="0"/>
              </a:spcBef>
              <a:buSzPct val="76923"/>
              <a:buNone/>
              <a:defRPr b="0" i="0" sz="1300" u="none" cap="none" strike="noStrike">
                <a:solidFill>
                  <a:schemeClr val="lt2"/>
                </a:solidFill>
              </a:defRPr>
            </a:lvl8pPr>
            <a:lvl9pPr indent="0" lvl="8" marL="0" marR="0" rtl="0" algn="l">
              <a:spcBef>
                <a:spcPts val="0"/>
              </a:spcBef>
              <a:buSzPct val="76923"/>
              <a:buNone/>
              <a:defRPr b="0" i="0" sz="1300" u="none" cap="none" strike="noStrike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17" name="Shape 17"/>
          <p:cNvSpPr txBox="1"/>
          <p:nvPr>
            <p:ph idx="1" type="body"/>
          </p:nvPr>
        </p:nvSpPr>
        <p:spPr>
          <a:xfrm>
            <a:off x="2740533" y="6401249"/>
            <a:ext cx="22222500" cy="130818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-558800" lvl="0" marL="80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23"/>
              <a:buFont typeface="Noto Sans Symbols"/>
              <a:buChar char="▶"/>
              <a:defRPr b="0" i="0" sz="4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457200" lvl="1" marL="1739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0952"/>
              <a:buFont typeface="Noto Sans Symbols"/>
              <a:buChar char="▶"/>
              <a:defRPr b="0" i="0" sz="42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355600" lvl="2" marL="26797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81081"/>
              <a:buFont typeface="Noto Sans Symbols"/>
              <a:buChar char="▶"/>
              <a:defRPr b="0" i="0" sz="37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381000" lvl="3" marL="37465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368300" lvl="4" marL="48133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68300" lvl="5" marL="58801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368300" lvl="6" marL="69469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368300" lvl="7" marL="80264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368300" lvl="8" marL="9093200" marR="0" rtl="0" algn="l">
              <a:spcBef>
                <a:spcPts val="2300"/>
              </a:spcBef>
              <a:spcAft>
                <a:spcPts val="0"/>
              </a:spcAft>
              <a:buClr>
                <a:schemeClr val="accent1"/>
              </a:buClr>
              <a:buSzPct val="78787"/>
              <a:buFont typeface="Noto Sans Symbols"/>
              <a:buChar char="▶"/>
              <a:defRPr b="0" i="0" sz="3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8" name="Shape 18"/>
          <p:cNvSpPr txBox="1"/>
          <p:nvPr>
            <p:ph idx="10" type="dt"/>
          </p:nvPr>
        </p:nvSpPr>
        <p:spPr>
          <a:xfrm rot="5400000">
            <a:off x="24911733" y="5680356"/>
            <a:ext cx="30888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t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ct val="38461"/>
              <a:buNone/>
              <a:defRPr b="0" i="0" sz="26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19" name="Shape 19"/>
          <p:cNvSpPr txBox="1"/>
          <p:nvPr>
            <p:ph idx="11" type="ftr"/>
          </p:nvPr>
        </p:nvSpPr>
        <p:spPr>
          <a:xfrm rot="5400000">
            <a:off x="21011207" y="10153512"/>
            <a:ext cx="12035100" cy="756900"/>
          </a:xfrm>
          <a:prstGeom prst="rect">
            <a:avLst/>
          </a:prstGeom>
          <a:noFill/>
          <a:ln>
            <a:noFill/>
          </a:ln>
        </p:spPr>
        <p:txBody>
          <a:bodyPr anchorCtr="0" anchor="b" bIns="64625" lIns="64625" rIns="64625" tIns="646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ct val="38461"/>
              <a:buNone/>
              <a:defRPr b="0" i="0" sz="26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38100" lvl="1" marL="279400" marR="0" rtl="0" algn="l">
              <a:spcBef>
                <a:spcPts val="0"/>
              </a:spcBef>
              <a:spcAft>
                <a:spcPts val="0"/>
              </a:spcAft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76200" lvl="2" marL="571500" marR="0" rtl="0" algn="l">
              <a:spcBef>
                <a:spcPts val="0"/>
              </a:spcBef>
              <a:spcAft>
                <a:spcPts val="0"/>
              </a:spcAft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114300" lvl="3" marL="850900" marR="0" rtl="0" algn="l">
              <a:spcBef>
                <a:spcPts val="0"/>
              </a:spcBef>
              <a:spcAft>
                <a:spcPts val="0"/>
              </a:spcAft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165100" lvl="4" marL="1130300" marR="0" rtl="0" algn="l">
              <a:spcBef>
                <a:spcPts val="0"/>
              </a:spcBef>
              <a:spcAft>
                <a:spcPts val="0"/>
              </a:spcAft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0" lvl="5" marL="1612900" marR="0" rtl="0" algn="l">
              <a:spcBef>
                <a:spcPts val="0"/>
              </a:spcBef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0" lvl="6" marL="1943100" marR="0" rtl="0" algn="l">
              <a:spcBef>
                <a:spcPts val="0"/>
              </a:spcBef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0" lvl="7" marL="2260600" marR="0" rtl="0" algn="l">
              <a:spcBef>
                <a:spcPts val="0"/>
              </a:spcBef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0" lvl="8" marL="2590800" marR="0" rtl="0" algn="l">
              <a:spcBef>
                <a:spcPts val="0"/>
              </a:spcBef>
              <a:buSzPct val="50000"/>
              <a:buNone/>
              <a:defRPr b="0" i="0" sz="20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x="25714837" y="922139"/>
            <a:ext cx="2082000" cy="2393700"/>
          </a:xfrm>
          <a:prstGeom prst="rect">
            <a:avLst/>
          </a:prstGeom>
          <a:noFill/>
          <a:ln>
            <a:noFill/>
          </a:ln>
        </p:spPr>
        <p:txBody>
          <a:bodyPr anchorCtr="0" anchor="b" bIns="32300" lIns="64625" rIns="64625" tIns="323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i="0" lang="en-GB" sz="6600" u="none" cap="none" strike="noStrike">
                <a:solidFill>
                  <a:schemeClr val="lt1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  <p:sldLayoutId id="2147483664" r:id="rId17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00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Shape 152"/>
          <p:cNvSpPr txBox="1"/>
          <p:nvPr/>
        </p:nvSpPr>
        <p:spPr>
          <a:xfrm>
            <a:off x="798450" y="791500"/>
            <a:ext cx="28679100" cy="3218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b="1" lang="en-GB" sz="8400">
                <a:latin typeface="Helvetica Neue"/>
                <a:ea typeface="Helvetica Neue"/>
                <a:cs typeface="Helvetica Neue"/>
                <a:sym typeface="Helvetica Neue"/>
              </a:rPr>
              <a:t>Návrh a implementace jazyka pro code-golf challenge</a:t>
            </a:r>
          </a:p>
          <a:p>
            <a:pPr lvl="0" algn="ctr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algn="ctr">
              <a:spcBef>
                <a:spcPts val="0"/>
              </a:spcBef>
              <a:buNone/>
            </a:pPr>
            <a:r>
              <a:rPr b="1" lang="en-GB" sz="4800">
                <a:latin typeface="Helvetica Neue"/>
                <a:ea typeface="Helvetica Neue"/>
                <a:cs typeface="Helvetica Neue"/>
                <a:sym typeface="Helvetica Neue"/>
              </a:rPr>
              <a:t>Filip Kliber</a:t>
            </a:r>
          </a:p>
          <a:p>
            <a:pPr lvl="0" algn="ctr">
              <a:spcBef>
                <a:spcPts val="0"/>
              </a:spcBef>
              <a:buNone/>
            </a:pPr>
            <a:r>
              <a:rPr lang="en-GB" sz="4800">
                <a:latin typeface="Helvetica Neue"/>
                <a:ea typeface="Helvetica Neue"/>
                <a:cs typeface="Helvetica Neue"/>
                <a:sym typeface="Helvetica Neue"/>
              </a:rPr>
              <a:t>Matematicko-fyzikální fakulta, Univerzita Karlova, 2016</a:t>
            </a:r>
          </a:p>
        </p:txBody>
      </p:sp>
      <p:sp>
        <p:nvSpPr>
          <p:cNvPr id="153" name="Shape 153"/>
          <p:cNvSpPr txBox="1"/>
          <p:nvPr/>
        </p:nvSpPr>
        <p:spPr>
          <a:xfrm>
            <a:off x="582799" y="4073325"/>
            <a:ext cx="12507300" cy="7564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-GB" sz="4800"/>
              <a:t>Code-golf</a:t>
            </a:r>
          </a:p>
          <a:p>
            <a:pPr lvl="0" rtl="0" algn="l">
              <a:spcBef>
                <a:spcPts val="0"/>
              </a:spcBef>
              <a:buNone/>
            </a:pPr>
            <a:r>
              <a:rPr lang="en-GB" sz="3000"/>
              <a:t>Druh programátorské soutěže, ve které je cílem vyřešit relativně snadnou programátorskou úlohu tak, že zdrojový kód řešení je nejkratší, co do počtu bytů.</a:t>
            </a:r>
          </a:p>
          <a:p>
            <a:pPr lvl="0" algn="l">
              <a:spcBef>
                <a:spcPts val="0"/>
              </a:spcBef>
              <a:buNone/>
            </a:pPr>
            <a:r>
              <a:rPr i="1" lang="en-GB" sz="3000"/>
              <a:t>Příklad</a:t>
            </a:r>
            <a:r>
              <a:rPr lang="en-GB" sz="3000"/>
              <a:t>. Pro zadání „Rozhodnout, zda je číslo prvočíslo nebo ne“, mohou řešení v různých jazycích vypadat takto:</a:t>
            </a:r>
          </a:p>
        </p:txBody>
      </p:sp>
      <p:sp>
        <p:nvSpPr>
          <p:cNvPr id="154" name="Shape 154"/>
          <p:cNvSpPr txBox="1"/>
          <p:nvPr/>
        </p:nvSpPr>
        <p:spPr>
          <a:xfrm>
            <a:off x="1003900" y="7186550"/>
            <a:ext cx="1388700" cy="62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b="1" lang="en-GB" sz="3000"/>
              <a:t>Java</a:t>
            </a:r>
          </a:p>
        </p:txBody>
      </p:sp>
      <p:sp>
        <p:nvSpPr>
          <p:cNvPr id="155" name="Shape 155"/>
          <p:cNvSpPr txBox="1"/>
          <p:nvPr/>
        </p:nvSpPr>
        <p:spPr>
          <a:xfrm>
            <a:off x="659000" y="7869600"/>
            <a:ext cx="5953800" cy="17376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GB" sz="24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class P{public static void main</a:t>
            </a:r>
          </a:p>
          <a:p>
            <a:pPr lvl="0" rtl="0">
              <a:spcBef>
                <a:spcPts val="0"/>
              </a:spcBef>
              <a:buNone/>
            </a:pPr>
            <a:r>
              <a:rPr lang="en-GB" sz="24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(String[]a){int i=2,n=Short.</a:t>
            </a:r>
          </a:p>
          <a:p>
            <a:pPr lvl="0" rtl="0">
              <a:spcBef>
                <a:spcPts val="0"/>
              </a:spcBef>
              <a:buNone/>
            </a:pPr>
            <a:r>
              <a:rPr lang="en-GB" sz="24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valueOf(a[0]);for(;i&lt;n;)n=n%i++&lt;1?0:n;System.out.print(n&gt;1);}}</a:t>
            </a:r>
          </a:p>
        </p:txBody>
      </p:sp>
      <p:sp>
        <p:nvSpPr>
          <p:cNvPr id="156" name="Shape 156"/>
          <p:cNvSpPr txBox="1"/>
          <p:nvPr/>
        </p:nvSpPr>
        <p:spPr>
          <a:xfrm>
            <a:off x="6886700" y="7869600"/>
            <a:ext cx="5953800" cy="17376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GB" sz="24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#include&lt;ios&gt;</a:t>
            </a:r>
          </a:p>
          <a:p>
            <a:pPr lvl="0" rtl="0">
              <a:spcBef>
                <a:spcPts val="0"/>
              </a:spcBef>
              <a:buNone/>
            </a:pPr>
            <a:r>
              <a:rPr lang="en-GB" sz="24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main(int,char**a){int n=atoi(a[1]),i=2;for(;i&lt;n;)c*=n%i++;puts(c&amp;&amp;n&gt;1?"1":"0");}</a:t>
            </a:r>
          </a:p>
        </p:txBody>
      </p:sp>
      <p:sp>
        <p:nvSpPr>
          <p:cNvPr id="157" name="Shape 157"/>
          <p:cNvSpPr txBox="1"/>
          <p:nvPr/>
        </p:nvSpPr>
        <p:spPr>
          <a:xfrm>
            <a:off x="7332975" y="7186550"/>
            <a:ext cx="1388700" cy="62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-GB" sz="3000"/>
              <a:t>C++</a:t>
            </a:r>
          </a:p>
        </p:txBody>
      </p:sp>
      <p:sp>
        <p:nvSpPr>
          <p:cNvPr id="158" name="Shape 158"/>
          <p:cNvSpPr txBox="1"/>
          <p:nvPr/>
        </p:nvSpPr>
        <p:spPr>
          <a:xfrm>
            <a:off x="659000" y="10455000"/>
            <a:ext cx="5953800" cy="6246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GB" sz="24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n=scan();cat(sum(!n%%1:n)==2)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2400">
              <a:solidFill>
                <a:schemeClr val="dk1"/>
              </a:solidFill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159" name="Shape 159"/>
          <p:cNvSpPr txBox="1"/>
          <p:nvPr/>
        </p:nvSpPr>
        <p:spPr>
          <a:xfrm>
            <a:off x="1003900" y="9756900"/>
            <a:ext cx="1388700" cy="62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-GB" sz="3000"/>
              <a:t>R</a:t>
            </a:r>
          </a:p>
        </p:txBody>
      </p:sp>
      <p:sp>
        <p:nvSpPr>
          <p:cNvPr id="160" name="Shape 160"/>
          <p:cNvSpPr txBox="1"/>
          <p:nvPr/>
        </p:nvSpPr>
        <p:spPr>
          <a:xfrm>
            <a:off x="6886700" y="10417425"/>
            <a:ext cx="5853900" cy="6246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-GB" sz="24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}QPQ</a:t>
            </a:r>
          </a:p>
        </p:txBody>
      </p:sp>
      <p:sp>
        <p:nvSpPr>
          <p:cNvPr id="161" name="Shape 161"/>
          <p:cNvSpPr txBox="1"/>
          <p:nvPr/>
        </p:nvSpPr>
        <p:spPr>
          <a:xfrm>
            <a:off x="7317512" y="9700000"/>
            <a:ext cx="1388700" cy="62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-GB" sz="3000"/>
              <a:t>Pyth</a:t>
            </a:r>
          </a:p>
        </p:txBody>
      </p:sp>
      <p:sp>
        <p:nvSpPr>
          <p:cNvPr id="162" name="Shape 162"/>
          <p:cNvSpPr txBox="1"/>
          <p:nvPr/>
        </p:nvSpPr>
        <p:spPr>
          <a:xfrm>
            <a:off x="582799" y="11444700"/>
            <a:ext cx="12507300" cy="2881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-GB" sz="4800"/>
              <a:t>Cíle práce</a:t>
            </a:r>
          </a:p>
          <a:p>
            <a:pPr lvl="0" rtl="0" algn="l">
              <a:spcBef>
                <a:spcPts val="0"/>
              </a:spcBef>
              <a:buNone/>
            </a:pPr>
            <a:r>
              <a:rPr lang="en-GB" sz="3000"/>
              <a:t>Navrhnout programovací jazyk, který umožňuje zápis stručného řešení, ale zachovává čitelonost zdrojového kódu.</a:t>
            </a:r>
          </a:p>
          <a:p>
            <a:pPr lvl="0" algn="l">
              <a:spcBef>
                <a:spcPts val="0"/>
              </a:spcBef>
              <a:buNone/>
            </a:pPr>
            <a:r>
              <a:rPr lang="en-GB" sz="3000"/>
              <a:t>Implementovat překladač tohoto jazyka a běhové prostředí ve formě standardní knihovny.</a:t>
            </a:r>
          </a:p>
        </p:txBody>
      </p:sp>
      <p:sp>
        <p:nvSpPr>
          <p:cNvPr id="163" name="Shape 163"/>
          <p:cNvSpPr txBox="1"/>
          <p:nvPr/>
        </p:nvSpPr>
        <p:spPr>
          <a:xfrm>
            <a:off x="13631125" y="4309375"/>
            <a:ext cx="15678000" cy="173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-GB" sz="4800"/>
              <a:t>Swer</a:t>
            </a:r>
          </a:p>
          <a:p>
            <a:pPr lvl="0">
              <a:spcBef>
                <a:spcPts val="0"/>
              </a:spcBef>
              <a:buNone/>
            </a:pPr>
            <a:r>
              <a:rPr lang="en-GB" sz="3000"/>
              <a:t>Swer je název implementovaného jazyka pro code-golf challenge.</a:t>
            </a:r>
          </a:p>
        </p:txBody>
      </p:sp>
      <p:sp>
        <p:nvSpPr>
          <p:cNvPr id="164" name="Shape 164"/>
          <p:cNvSpPr txBox="1"/>
          <p:nvPr/>
        </p:nvSpPr>
        <p:spPr>
          <a:xfrm>
            <a:off x="13631125" y="12358200"/>
            <a:ext cx="15678300" cy="7002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-GB" sz="3000"/>
              <a:t>Většina identifikátorů v jazyce Swer má dvě verze, výřečnou a zkrácenou (zpravidla na 1-3 znaky dle užitečnosti).</a:t>
            </a:r>
          </a:p>
          <a:p>
            <a:pPr indent="-419100" lvl="0" marL="457200" rtl="0">
              <a:spcBef>
                <a:spcPts val="0"/>
              </a:spcBef>
              <a:buSzPct val="100000"/>
              <a:buChar char="-"/>
            </a:pPr>
            <a:r>
              <a:rPr lang="en-GB" sz="3000"/>
              <a:t>Datové typy: string (</a:t>
            </a:r>
            <a:r>
              <a:rPr lang="en-GB" sz="3000">
                <a:latin typeface="Courier New"/>
                <a:ea typeface="Courier New"/>
                <a:cs typeface="Courier New"/>
                <a:sym typeface="Courier New"/>
              </a:rPr>
              <a:t>”</a:t>
            </a:r>
            <a:r>
              <a:rPr lang="en-GB" sz="3000">
                <a:latin typeface="Courier New"/>
                <a:ea typeface="Courier New"/>
                <a:cs typeface="Courier New"/>
                <a:sym typeface="Courier New"/>
              </a:rPr>
              <a:t>text”</a:t>
            </a:r>
            <a:r>
              <a:rPr lang="en-GB" sz="3000"/>
              <a:t>), integer (</a:t>
            </a:r>
            <a:r>
              <a:rPr lang="en-GB" sz="3000">
                <a:latin typeface="Courier New"/>
                <a:ea typeface="Courier New"/>
                <a:cs typeface="Courier New"/>
                <a:sym typeface="Courier New"/>
              </a:rPr>
              <a:t>5</a:t>
            </a:r>
            <a:r>
              <a:rPr lang="en-GB" sz="3000"/>
              <a:t>), double (</a:t>
            </a:r>
            <a:r>
              <a:rPr lang="en-GB" sz="3000">
                <a:latin typeface="Courier New"/>
                <a:ea typeface="Courier New"/>
                <a:cs typeface="Courier New"/>
                <a:sym typeface="Courier New"/>
              </a:rPr>
              <a:t>7.3</a:t>
            </a:r>
            <a:r>
              <a:rPr lang="en-GB" sz="3000"/>
              <a:t>), pole (</a:t>
            </a:r>
            <a:r>
              <a:rPr lang="en-GB" sz="3000">
                <a:latin typeface="Courier New"/>
                <a:ea typeface="Courier New"/>
                <a:cs typeface="Courier New"/>
                <a:sym typeface="Courier New"/>
              </a:rPr>
              <a:t>[7, 8, 9]</a:t>
            </a:r>
            <a:r>
              <a:rPr lang="en-GB" sz="3000"/>
              <a:t>).</a:t>
            </a:r>
          </a:p>
          <a:p>
            <a:pPr indent="-419100" lvl="0" marL="457200" rtl="0">
              <a:spcBef>
                <a:spcPts val="0"/>
              </a:spcBef>
              <a:buSzPct val="100000"/>
              <a:buChar char="-"/>
            </a:pPr>
            <a:r>
              <a:rPr lang="en-GB" sz="3000"/>
              <a:t>Příkazy: if-else, switch, </a:t>
            </a:r>
            <a:r>
              <a:rPr lang="en-GB" sz="3000">
                <a:solidFill>
                  <a:schemeClr val="dk1"/>
                </a:solidFill>
              </a:rPr>
              <a:t>for, for-each, lambda výrazy.</a:t>
            </a:r>
          </a:p>
          <a:p>
            <a:pPr indent="-419100" lvl="0" marL="457200" rtl="0">
              <a:spcBef>
                <a:spcPts val="0"/>
              </a:spcBef>
              <a:buClr>
                <a:schemeClr val="dk1"/>
              </a:buClr>
              <a:buSzPct val="100000"/>
              <a:buChar char="-"/>
            </a:pPr>
            <a:r>
              <a:rPr lang="en-GB" sz="3000">
                <a:solidFill>
                  <a:schemeClr val="dk1"/>
                </a:solidFill>
              </a:rPr>
              <a:t>Operátory: Většina běžně používaných z C-like jazyků, navíc pak faktorial (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!</a:t>
            </a:r>
            <a:r>
              <a:rPr lang="en-GB" sz="3000">
                <a:solidFill>
                  <a:schemeClr val="dk1"/>
                </a:solidFill>
              </a:rPr>
              <a:t>), umocňení (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^</a:t>
            </a:r>
            <a:r>
              <a:rPr lang="en-GB" sz="3000">
                <a:solidFill>
                  <a:schemeClr val="dk1"/>
                </a:solidFill>
              </a:rPr>
              <a:t>), bitový xor (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^^</a:t>
            </a:r>
            <a:r>
              <a:rPr lang="en-GB" sz="3000">
                <a:solidFill>
                  <a:schemeClr val="dk1"/>
                </a:solidFill>
              </a:rPr>
              <a:t>).</a:t>
            </a:r>
          </a:p>
          <a:p>
            <a:pPr indent="-419100" lvl="0" marL="457200" rtl="0">
              <a:spcBef>
                <a:spcPts val="0"/>
              </a:spcBef>
              <a:buClr>
                <a:schemeClr val="dk1"/>
              </a:buClr>
              <a:buSzPct val="100000"/>
              <a:buChar char="-"/>
            </a:pPr>
            <a:r>
              <a:rPr lang="en-GB" sz="3000">
                <a:solidFill>
                  <a:schemeClr val="dk1"/>
                </a:solidFill>
              </a:rPr>
              <a:t>Standardní typy</a:t>
            </a:r>
          </a:p>
          <a:p>
            <a:pPr indent="-419100" lvl="1" marL="914400" rtl="0">
              <a:spcBef>
                <a:spcPts val="0"/>
              </a:spcBef>
              <a:buClr>
                <a:schemeClr val="dk1"/>
              </a:buClr>
              <a:buSzPct val="100000"/>
              <a:buChar char="-"/>
            </a:pPr>
            <a:r>
              <a:rPr lang="en-GB" sz="3000">
                <a:solidFill>
                  <a:schemeClr val="dk1"/>
                </a:solidFill>
              </a:rPr>
              <a:t>string: jako std::string z C++, navíc pak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.c</a:t>
            </a:r>
            <a:r>
              <a:rPr lang="en-GB" sz="3000">
                <a:solidFill>
                  <a:schemeClr val="dk1"/>
                </a:solidFill>
              </a:rPr>
              <a:t> (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.size()</a:t>
            </a:r>
            <a:r>
              <a:rPr lang="en-GB" sz="3000">
                <a:solidFill>
                  <a:schemeClr val="dk1"/>
                </a:solidFill>
              </a:rPr>
              <a:t>),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.r</a:t>
            </a:r>
            <a:r>
              <a:rPr lang="en-GB" sz="3000">
                <a:solidFill>
                  <a:schemeClr val="dk1"/>
                </a:solidFill>
              </a:rPr>
              <a:t> (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.reverse()</a:t>
            </a:r>
            <a:r>
              <a:rPr lang="en-GB" sz="3000">
                <a:solidFill>
                  <a:schemeClr val="dk1"/>
                </a:solidFill>
              </a:rPr>
              <a:t>)</a:t>
            </a:r>
          </a:p>
          <a:p>
            <a:pPr indent="-419100" lvl="1" marL="914400" rtl="0">
              <a:spcBef>
                <a:spcPts val="0"/>
              </a:spcBef>
              <a:buClr>
                <a:schemeClr val="dk1"/>
              </a:buClr>
              <a:buSzPct val="100000"/>
              <a:buChar char="-"/>
            </a:pPr>
            <a:r>
              <a:rPr lang="en-GB" sz="3000">
                <a:solidFill>
                  <a:schemeClr val="dk1"/>
                </a:solidFill>
              </a:rPr>
              <a:t>pole: jako std::deque z C++, použití pomocí opertárů: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+</a:t>
            </a:r>
            <a:r>
              <a:rPr lang="en-GB" sz="3000">
                <a:solidFill>
                  <a:schemeClr val="dk1"/>
                </a:solidFill>
              </a:rPr>
              <a:t> pro přidání prvku a konkatenaci,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-</a:t>
            </a:r>
            <a:r>
              <a:rPr lang="en-GB" sz="3000">
                <a:solidFill>
                  <a:schemeClr val="dk1"/>
                </a:solidFill>
              </a:rPr>
              <a:t> pro odebírání.</a:t>
            </a:r>
          </a:p>
          <a:p>
            <a:pPr indent="-419100" lvl="1" marL="914400" rtl="0">
              <a:spcBef>
                <a:spcPts val="0"/>
              </a:spcBef>
              <a:buClr>
                <a:schemeClr val="dk1"/>
              </a:buClr>
              <a:buSzPct val="100000"/>
              <a:buChar char="-"/>
            </a:pPr>
            <a:r>
              <a:rPr lang="en-GB" sz="3000">
                <a:solidFill>
                  <a:schemeClr val="dk1"/>
                </a:solidFill>
              </a:rPr>
              <a:t>mapa: jako std::map, použití pomocí operátorů</a:t>
            </a:r>
          </a:p>
          <a:p>
            <a:pPr indent="-419100" lvl="1" marL="914400" rtl="0">
              <a:spcBef>
                <a:spcPts val="0"/>
              </a:spcBef>
              <a:buClr>
                <a:schemeClr val="dk1"/>
              </a:buClr>
              <a:buSzPct val="100000"/>
              <a:buChar char="-"/>
            </a:pPr>
            <a:r>
              <a:rPr lang="en-GB" sz="3000">
                <a:solidFill>
                  <a:schemeClr val="dk1"/>
                </a:solidFill>
              </a:rPr>
              <a:t>I/O: funkce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r_()</a:t>
            </a:r>
            <a:r>
              <a:rPr lang="en-GB" sz="3000">
                <a:solidFill>
                  <a:schemeClr val="dk1"/>
                </a:solidFill>
              </a:rPr>
              <a:t>, kde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_</a:t>
            </a:r>
            <a:r>
              <a:rPr lang="en-GB" sz="3000">
                <a:solidFill>
                  <a:schemeClr val="dk1"/>
                </a:solidFill>
              </a:rPr>
              <a:t> je první písmeno chtěného typu. Dále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rl()</a:t>
            </a:r>
            <a:r>
              <a:rPr lang="en-GB" sz="3000">
                <a:solidFill>
                  <a:schemeClr val="dk1"/>
                </a:solidFill>
              </a:rPr>
              <a:t> pro načtení řádku,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re()</a:t>
            </a:r>
            <a:r>
              <a:rPr lang="en-GB" sz="3000">
                <a:solidFill>
                  <a:schemeClr val="dk1"/>
                </a:solidFill>
              </a:rPr>
              <a:t> pro načtení celého vstupu. Funkce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p()</a:t>
            </a:r>
            <a:r>
              <a:rPr lang="en-GB" sz="3000">
                <a:solidFill>
                  <a:schemeClr val="dk1"/>
                </a:solidFill>
              </a:rPr>
              <a:t> zajišťuje výstup.</a:t>
            </a:r>
          </a:p>
          <a:p>
            <a:pPr indent="-419100" lvl="1" marL="914400" rtl="0">
              <a:spcBef>
                <a:spcPts val="0"/>
              </a:spcBef>
              <a:buClr>
                <a:schemeClr val="dk1"/>
              </a:buClr>
              <a:buSzPct val="100000"/>
              <a:buChar char="-"/>
            </a:pPr>
            <a:r>
              <a:rPr lang="en-GB" sz="3000">
                <a:solidFill>
                  <a:schemeClr val="dk1"/>
                </a:solidFill>
              </a:rPr>
              <a:t>Algoritmy: Z funkcionálního programování: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map</a:t>
            </a:r>
            <a:r>
              <a:rPr lang="en-GB" sz="3000">
                <a:solidFill>
                  <a:schemeClr val="dk1"/>
                </a:solidFill>
              </a:rPr>
              <a:t>,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filter</a:t>
            </a:r>
            <a:r>
              <a:rPr lang="en-GB" sz="3000">
                <a:solidFill>
                  <a:schemeClr val="dk1"/>
                </a:solidFill>
              </a:rPr>
              <a:t>,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take</a:t>
            </a:r>
            <a:r>
              <a:rPr lang="en-GB" sz="3000">
                <a:solidFill>
                  <a:schemeClr val="dk1"/>
                </a:solidFill>
              </a:rPr>
              <a:t>, </a:t>
            </a:r>
            <a:r>
              <a:rPr lang="en-GB" sz="3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fold</a:t>
            </a:r>
          </a:p>
          <a:p>
            <a:pPr indent="-419100" lvl="1" marL="914400" rtl="0">
              <a:spcBef>
                <a:spcPts val="0"/>
              </a:spcBef>
              <a:buClr>
                <a:schemeClr val="dk1"/>
              </a:buClr>
              <a:buSzPct val="100000"/>
              <a:buChar char="-"/>
            </a:pPr>
            <a:r>
              <a:rPr lang="en-GB" sz="3000">
                <a:solidFill>
                  <a:schemeClr val="dk1"/>
                </a:solidFill>
              </a:rPr>
              <a:t>Řetězce a pole se při indexování chovají jako cyklické kontejnery.</a:t>
            </a:r>
          </a:p>
        </p:txBody>
      </p:sp>
      <p:sp>
        <p:nvSpPr>
          <p:cNvPr id="165" name="Shape 165"/>
          <p:cNvSpPr txBox="1"/>
          <p:nvPr/>
        </p:nvSpPr>
        <p:spPr>
          <a:xfrm>
            <a:off x="582799" y="14334100"/>
            <a:ext cx="12507300" cy="3218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b="1" lang="en-GB" sz="4800"/>
              <a:t>Ukázky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lang="en-GB" sz="3000"/>
              <a:t>Program, který na standardní výstup vypíše obsah standardního vstupu,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lang="en-GB" sz="3000"/>
              <a:t>pokud vstup neodpovídá přímo textu </a:t>
            </a:r>
            <a:r>
              <a:rPr lang="en-GB" sz="3000">
                <a:latin typeface="Courier New"/>
                <a:ea typeface="Courier New"/>
                <a:cs typeface="Courier New"/>
                <a:sym typeface="Courier New"/>
              </a:rPr>
              <a:t>cat</a:t>
            </a:r>
            <a:r>
              <a:rPr lang="en-GB" sz="3000"/>
              <a:t>. Pak se na výstup vypíše řetězec </a:t>
            </a:r>
            <a:r>
              <a:rPr lang="en-GB" sz="3000">
                <a:latin typeface="Courier New"/>
                <a:ea typeface="Courier New"/>
                <a:cs typeface="Courier New"/>
                <a:sym typeface="Courier New"/>
              </a:rPr>
              <a:t>cat goes "Meow"</a:t>
            </a:r>
            <a:r>
              <a:rPr lang="en-GB" sz="3000"/>
              <a:t>:</a:t>
            </a:r>
          </a:p>
        </p:txBody>
      </p:sp>
      <p:sp>
        <p:nvSpPr>
          <p:cNvPr id="166" name="Shape 166"/>
          <p:cNvSpPr txBox="1"/>
          <p:nvPr/>
        </p:nvSpPr>
        <p:spPr>
          <a:xfrm>
            <a:off x="659000" y="16638400"/>
            <a:ext cx="12181500" cy="6246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GB" sz="2400">
                <a:latin typeface="Courier New"/>
                <a:ea typeface="Courier New"/>
                <a:cs typeface="Courier New"/>
                <a:sym typeface="Courier New"/>
              </a:rPr>
              <a:t>$s = re();s == "cat" ? p(s, " goes \"Meow\"") : p(s);</a:t>
            </a:r>
          </a:p>
        </p:txBody>
      </p:sp>
      <p:sp>
        <p:nvSpPr>
          <p:cNvPr id="167" name="Shape 167"/>
          <p:cNvSpPr txBox="1"/>
          <p:nvPr/>
        </p:nvSpPr>
        <p:spPr>
          <a:xfrm>
            <a:off x="582799" y="17556200"/>
            <a:ext cx="12507300" cy="106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-GB" sz="3000"/>
              <a:t>Pro dané </a:t>
            </a:r>
            <a:r>
              <a:rPr lang="en-GB" sz="3000">
                <a:latin typeface="Courier New"/>
                <a:ea typeface="Courier New"/>
                <a:cs typeface="Courier New"/>
                <a:sym typeface="Courier New"/>
              </a:rPr>
              <a:t>t</a:t>
            </a:r>
            <a:r>
              <a:rPr lang="en-GB" sz="3000"/>
              <a:t> z intervalu </a:t>
            </a:r>
            <a:r>
              <a:rPr lang="en-GB" sz="3000">
                <a:latin typeface="Courier New"/>
                <a:ea typeface="Courier New"/>
                <a:cs typeface="Courier New"/>
                <a:sym typeface="Courier New"/>
              </a:rPr>
              <a:t>(-10</a:t>
            </a:r>
            <a:r>
              <a:rPr baseline="30000" lang="en-GB" sz="3000">
                <a:latin typeface="Courier New"/>
                <a:ea typeface="Courier New"/>
                <a:cs typeface="Courier New"/>
                <a:sym typeface="Courier New"/>
              </a:rPr>
              <a:t>9</a:t>
            </a:r>
            <a:r>
              <a:rPr lang="en-GB" sz="3000">
                <a:latin typeface="Courier New"/>
                <a:ea typeface="Courier New"/>
                <a:cs typeface="Courier New"/>
                <a:sym typeface="Courier New"/>
              </a:rPr>
              <a:t>, 13)</a:t>
            </a:r>
            <a:r>
              <a:rPr lang="en-GB" sz="3000"/>
              <a:t>, vypsat hodnotu gamma funkce v bodě </a:t>
            </a:r>
            <a:r>
              <a:rPr lang="en-GB" sz="3000">
                <a:latin typeface="Courier New"/>
                <a:ea typeface="Courier New"/>
                <a:cs typeface="Courier New"/>
                <a:sym typeface="Courier New"/>
              </a:rPr>
              <a:t>t</a:t>
            </a:r>
            <a:r>
              <a:rPr lang="en-GB" sz="3000"/>
              <a:t>:</a:t>
            </a:r>
          </a:p>
        </p:txBody>
      </p:sp>
      <p:sp>
        <p:nvSpPr>
          <p:cNvPr id="168" name="Shape 168"/>
          <p:cNvSpPr txBox="1"/>
          <p:nvPr/>
        </p:nvSpPr>
        <p:spPr>
          <a:xfrm>
            <a:off x="659000" y="18688200"/>
            <a:ext cx="12181500" cy="1286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rPr lang="en-GB" sz="2400">
                <a:latin typeface="Courier New"/>
                <a:ea typeface="Courier New"/>
                <a:cs typeface="Courier New"/>
                <a:sym typeface="Courier New"/>
              </a:rPr>
              <a:t>t=&gt;{ $v=1.;</a:t>
            </a:r>
          </a:p>
          <a:p>
            <a:pPr lvl="0">
              <a:spcBef>
                <a:spcPts val="0"/>
              </a:spcBef>
              <a:buNone/>
            </a:pPr>
            <a:r>
              <a:rPr lang="en-GB" sz="2400">
                <a:latin typeface="Courier New"/>
                <a:ea typeface="Courier New"/>
                <a:cs typeface="Courier New"/>
                <a:sym typeface="Courier New"/>
              </a:rPr>
              <a:t>  @(1..1^9) v *= (1+1./i)^t / (1 + t/i); -&gt; v / t;</a:t>
            </a:r>
          </a:p>
          <a:p>
            <a:pPr lvl="0" rtl="0">
              <a:spcBef>
                <a:spcPts val="0"/>
              </a:spcBef>
              <a:buNone/>
            </a:pPr>
            <a:r>
              <a:rPr lang="en-GB" sz="2400">
                <a:latin typeface="Courier New"/>
                <a:ea typeface="Courier New"/>
                <a:cs typeface="Courier New"/>
                <a:sym typeface="Courier New"/>
              </a:rPr>
              <a:t>};</a:t>
            </a:r>
          </a:p>
        </p:txBody>
      </p:sp>
      <p:pic>
        <p:nvPicPr>
          <p:cNvPr descr="overview.png" id="169" name="Shape 16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3631125" y="5783625"/>
            <a:ext cx="15678150" cy="5886450"/>
          </a:xfrm>
          <a:prstGeom prst="rect">
            <a:avLst/>
          </a:prstGeom>
          <a:noFill/>
          <a:ln>
            <a:noFill/>
          </a:ln>
        </p:spPr>
      </p:pic>
      <p:sp>
        <p:nvSpPr>
          <p:cNvPr id="170" name="Shape 170"/>
          <p:cNvSpPr txBox="1"/>
          <p:nvPr/>
        </p:nvSpPr>
        <p:spPr>
          <a:xfrm>
            <a:off x="19383700" y="11670075"/>
            <a:ext cx="4173000" cy="39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GB" sz="1800"/>
              <a:t>Architektura řešení – překladač swer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Ion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